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B1C76-1D85-47BD-A3F2-34BE479EADF2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8D256-8C1A-413B-95F6-CEADD3CA7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Sonic Black Hole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Human made black holes which trap sound waves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55626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Trevor Sherman, Bradley Valcin, and Mia Daveys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on the </a:t>
            </a:r>
            <a:r>
              <a:rPr lang="en-US" dirty="0" smtClean="0"/>
              <a:t>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On January 17, 2009, Israeli scientists created a black hole. The black hole is different than other black holes. This one is a black hole is for taking in sound waves while others take in light. To create a sonic black hole, scientists created a Bose-Einstein condensate, a cloud of atoms cooled to almost absolute zero that acts like a light wave. The Israeli scientists created two clouds of rubidium (which have 87 atoms apiece) and are cooled to 50 nano Kelvins. The two clouds are separated by a small gap.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609600" y="2133600"/>
            <a:ext cx="2590800" cy="19812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4"/>
          <p:cNvSpPr/>
          <p:nvPr/>
        </p:nvSpPr>
        <p:spPr>
          <a:xfrm flipH="1">
            <a:off x="5486400" y="2133600"/>
            <a:ext cx="2438400" cy="1905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581400" y="2133600"/>
            <a:ext cx="1447800" cy="2438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 rot="18480056" flipH="1" flipV="1">
            <a:off x="2915366" y="1233694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8480056" flipH="1" flipV="1">
            <a:off x="2915365" y="1462293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 rot="18480056" flipH="1" flipV="1">
            <a:off x="2991567" y="1614694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 rot="18480056" flipH="1" flipV="1">
            <a:off x="2991566" y="1843294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21097277" flipH="1" flipV="1">
            <a:off x="4855162" y="1455955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20652022" flipH="1" flipV="1">
            <a:off x="4739280" y="1597945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20652022" flipH="1" flipV="1">
            <a:off x="4739279" y="1750345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 rot="20652022" flipH="1" flipV="1">
            <a:off x="4739280" y="1902744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rot="7260162" flipH="1" flipV="1">
            <a:off x="4473052" y="3385437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rot="7577265" flipH="1" flipV="1">
            <a:off x="4661004" y="3596912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 rot="7266015" flipH="1" flipV="1">
            <a:off x="4559942" y="3519760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 rot="7882810" flipH="1" flipV="1">
            <a:off x="4701653" y="3766436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rot="11196855" flipH="1" flipV="1">
            <a:off x="2406417" y="3420226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 rot="11196855" flipH="1" flipV="1">
            <a:off x="2330216" y="3496428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c 20"/>
          <p:cNvSpPr/>
          <p:nvPr/>
        </p:nvSpPr>
        <p:spPr>
          <a:xfrm rot="11196855" flipH="1" flipV="1">
            <a:off x="2482617" y="3267826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 rot="11196855" flipH="1" flipV="1">
            <a:off x="2254016" y="3648827"/>
            <a:ext cx="1219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3352800" y="21336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3505200" y="23622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/>
          <p:cNvSpPr/>
          <p:nvPr/>
        </p:nvSpPr>
        <p:spPr>
          <a:xfrm>
            <a:off x="3733800" y="21336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3581400" y="26670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5181600" y="22098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3810000" y="27432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4953000" y="22860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5257800" y="27432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4876800" y="24384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3581400" y="35814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3429000" y="32766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3276600" y="35814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Connector 34"/>
          <p:cNvSpPr/>
          <p:nvPr/>
        </p:nvSpPr>
        <p:spPr>
          <a:xfrm>
            <a:off x="4953000" y="35814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3429000" y="38862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5029200" y="33528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/>
          <p:cNvSpPr/>
          <p:nvPr/>
        </p:nvSpPr>
        <p:spPr>
          <a:xfrm>
            <a:off x="5257800" y="35814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/>
          <p:cNvSpPr/>
          <p:nvPr/>
        </p:nvSpPr>
        <p:spPr>
          <a:xfrm>
            <a:off x="5257800" y="33528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 rot="19886177">
            <a:off x="685800" y="762000"/>
            <a:ext cx="762000" cy="1371600"/>
            <a:chOff x="685800" y="762000"/>
            <a:chExt cx="762000" cy="1371600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610394" y="1675606"/>
              <a:ext cx="914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85800" y="7620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cloud</a:t>
              </a:r>
              <a:endParaRPr lang="en-US" dirty="0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143000" y="2362200"/>
            <a:ext cx="144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Rubidium cloud with 87 atoms, cooled to 50 nano Kelvins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019800" y="2286000"/>
            <a:ext cx="144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Rubidium cloud with 87 atoms, cooled to 50 nano Kelvins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6324600" y="838200"/>
            <a:ext cx="762000" cy="1296194"/>
            <a:chOff x="1600200" y="762000"/>
            <a:chExt cx="762000" cy="1296194"/>
          </a:xfrm>
        </p:grpSpPr>
        <p:cxnSp>
          <p:nvCxnSpPr>
            <p:cNvPr id="47" name="Straight Arrow Connector 46"/>
            <p:cNvCxnSpPr/>
            <p:nvPr/>
          </p:nvCxnSpPr>
          <p:spPr>
            <a:xfrm rot="5400000">
              <a:off x="1524000" y="1600200"/>
              <a:ext cx="914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1600200" y="7620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cloud</a:t>
              </a:r>
              <a:endParaRPr lang="en-US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886200" y="2667000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Density         Spot/ Gap</a:t>
            </a:r>
            <a:endParaRPr lang="en-US" dirty="0"/>
          </a:p>
        </p:txBody>
      </p:sp>
      <p:cxnSp>
        <p:nvCxnSpPr>
          <p:cNvPr id="51" name="Straight Arrow Connector 50"/>
          <p:cNvCxnSpPr>
            <a:endCxn id="27" idx="0"/>
          </p:cNvCxnSpPr>
          <p:nvPr/>
        </p:nvCxnSpPr>
        <p:spPr>
          <a:xfrm rot="5400000">
            <a:off x="4888230" y="1687830"/>
            <a:ext cx="838200" cy="205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181600" y="106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181600" y="4648200"/>
            <a:ext cx="167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Atoms are moving at a speed of 3 millimeters per second</a:t>
            </a:r>
            <a:endParaRPr lang="en-US" dirty="0"/>
          </a:p>
        </p:txBody>
      </p:sp>
      <p:cxnSp>
        <p:nvCxnSpPr>
          <p:cNvPr id="55" name="Straight Arrow Connector 54"/>
          <p:cNvCxnSpPr>
            <a:endCxn id="38" idx="4"/>
          </p:cNvCxnSpPr>
          <p:nvPr/>
        </p:nvCxnSpPr>
        <p:spPr>
          <a:xfrm rot="16200000" flipV="1">
            <a:off x="4987290" y="3920490"/>
            <a:ext cx="944881" cy="358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6200000" flipV="1">
            <a:off x="2514600" y="4648200"/>
            <a:ext cx="1676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124200" y="56388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waves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 rot="10800000" flipV="1">
            <a:off x="3505202" y="1524001"/>
            <a:ext cx="533399" cy="380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57600" y="9144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Sound waves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219200" y="48006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waves move faster than sound waves so they manage to get out of the black hole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1371600" y="304800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Sound waves move to slowly to get out of the black hole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2743200" y="2286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Black hole traps sound waves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Since atoms move between the clouds faster than sound, sound waves can’t escape the sonic event horizon. Since its not a true black hole though, light waves are able to escape from it.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971800" y="4267200"/>
            <a:ext cx="2971800" cy="2362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57400" y="4800600"/>
            <a:ext cx="990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" y="43434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a black hole though it doesn’t really look like this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Future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black hole could greatly impact our future. Here are some examples of what it could do.</a:t>
            </a:r>
          </a:p>
          <a:p>
            <a:r>
              <a:rPr lang="en-US" sz="2800" dirty="0" smtClean="0"/>
              <a:t>It could make Earth less noisy by getting rid of sound waves</a:t>
            </a:r>
          </a:p>
          <a:p>
            <a:r>
              <a:rPr lang="en-US" sz="2800" dirty="0" smtClean="0"/>
              <a:t>People could maybe find a way to use trapped sound waves as an energy source</a:t>
            </a:r>
          </a:p>
          <a:p>
            <a:r>
              <a:rPr lang="en-US" dirty="0" smtClean="0"/>
              <a:t>It could help us learn more about black holes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317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Sonic Black Hole</vt:lpstr>
      <vt:lpstr>Summary on the article</vt:lpstr>
      <vt:lpstr>Slide 3</vt:lpstr>
      <vt:lpstr>Continued summary</vt:lpstr>
      <vt:lpstr>Possible Future Implications</vt:lpstr>
    </vt:vector>
  </TitlesOfParts>
  <Company>Irvington UFSD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Sonic Black Hole</dc:title>
  <dc:creator>trevor.sherman</dc:creator>
  <cp:lastModifiedBy>trevor.sherman</cp:lastModifiedBy>
  <cp:revision>5</cp:revision>
  <dcterms:created xsi:type="dcterms:W3CDTF">2010-01-26T19:42:17Z</dcterms:created>
  <dcterms:modified xsi:type="dcterms:W3CDTF">2010-01-27T17:35:59Z</dcterms:modified>
</cp:coreProperties>
</file>